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16"/>
  </p:notesMasterIdLst>
  <p:sldIdLst>
    <p:sldId id="256" r:id="rId2"/>
    <p:sldId id="307" r:id="rId3"/>
    <p:sldId id="315" r:id="rId4"/>
    <p:sldId id="328" r:id="rId5"/>
    <p:sldId id="318" r:id="rId6"/>
    <p:sldId id="319" r:id="rId7"/>
    <p:sldId id="320" r:id="rId8"/>
    <p:sldId id="321" r:id="rId9"/>
    <p:sldId id="322" r:id="rId10"/>
    <p:sldId id="323" r:id="rId11"/>
    <p:sldId id="325" r:id="rId12"/>
    <p:sldId id="326" r:id="rId13"/>
    <p:sldId id="327" r:id="rId14"/>
    <p:sldId id="32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 E. Schreur" initials="PE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0" autoAdjust="0"/>
    <p:restoredTop sz="90998" autoAdjust="0"/>
  </p:normalViewPr>
  <p:slideViewPr>
    <p:cSldViewPr>
      <p:cViewPr varScale="1">
        <p:scale>
          <a:sx n="58" d="100"/>
          <a:sy n="58" d="100"/>
        </p:scale>
        <p:origin x="7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6-01T10:22:28.243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815F-F09B-4C2C-922E-A00B96C564A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3495-7C96-4F0E-AAC0-C37376C31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Thanks</a:t>
            </a:r>
            <a:r>
              <a:rPr lang="en-US" baseline="0" dirty="0" smtClean="0"/>
              <a:t> for the opportunity and for coming to a program so early on a Monday morning, read title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33495-7C96-4F0E-AAC0-C37376C31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33495-7C96-4F0E-AAC0-C37376C315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2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658-010A-4C88-8103-A1B6A29CFE3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3124-6DB9-4D13-969B-90D79FDE2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7D0D-7F2C-4893-8C97-01B41645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E31E-4734-4502-A17E-F6362E354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FE9B-6C46-4B6C-A36A-625C4A37C6B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4ADF-0DCB-4039-A5E9-5C670CA6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7B343-B058-4752-8A02-595D1CAF5BB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EADE-1C77-4C13-BBD7-E9B3281D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72B3-7937-4C37-BE99-024FF1EC2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B43-5CD6-47E7-9995-8DEC0D6DDAB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3E7A-DF59-47B7-B6E8-89256554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FB0AAB-DBFC-4ECF-A8D3-52590428C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/>
            <a:r>
              <a:rPr lang="en-US" sz="2000" dirty="0" smtClean="0"/>
              <a:t>LD4P Tracer Bullet1: </a:t>
            </a:r>
            <a:br>
              <a:rPr lang="en-US" sz="2000" dirty="0" smtClean="0"/>
            </a:br>
            <a:r>
              <a:rPr lang="en-US" sz="2000" dirty="0" smtClean="0"/>
              <a:t>an RDF-based copy-cataloging pipeline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sz="1200" dirty="0" smtClean="0"/>
          </a:p>
          <a:p>
            <a:pPr algn="r"/>
            <a:endParaRPr lang="en-US" sz="1200" dirty="0"/>
          </a:p>
          <a:p>
            <a:pPr algn="r"/>
            <a:endParaRPr lang="en-US" sz="1200" dirty="0" smtClean="0"/>
          </a:p>
          <a:p>
            <a:pPr algn="r"/>
            <a:endParaRPr lang="en-US" sz="1200" dirty="0" smtClean="0"/>
          </a:p>
          <a:p>
            <a:pPr algn="r"/>
            <a:r>
              <a:rPr lang="en-US" sz="1200" dirty="0" smtClean="0"/>
              <a:t>Philip E. Schreur</a:t>
            </a:r>
          </a:p>
          <a:p>
            <a:pPr algn="r"/>
            <a:r>
              <a:rPr lang="en-US" sz="1200" dirty="0" smtClean="0"/>
              <a:t>LC BIBFRAME Update</a:t>
            </a:r>
            <a:endParaRPr lang="en-US" sz="1200" dirty="0" smtClean="0"/>
          </a:p>
          <a:p>
            <a:pPr algn="r"/>
            <a:r>
              <a:rPr lang="en-US" sz="1200" smtClean="0"/>
              <a:t>June </a:t>
            </a:r>
            <a:r>
              <a:rPr lang="en-US" sz="1200" smtClean="0"/>
              <a:t>25, </a:t>
            </a:r>
            <a:r>
              <a:rPr lang="en-US" sz="1200" dirty="0" smtClean="0"/>
              <a:t>2017</a:t>
            </a:r>
            <a:endParaRPr lang="en-US" sz="1200" dirty="0"/>
          </a:p>
        </p:txBody>
      </p:sp>
      <p:pic>
        <p:nvPicPr>
          <p:cNvPr id="2054" name="Picture 6" descr="small_logo.tif                                                 0007209D ACPubs HD                      BB331D0D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1566863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s://consul.stanford.edu/download/attachments/138077104/SUL-Logo-h50.png?version=1&amp;modificationDate=1351100993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consul.stanford.edu/download/attachments/138077104/SUL-Logo-h50.png?version=1&amp;modificationDate=13511009930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0" descr="SUL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4187"/>
            <a:ext cx="4714875" cy="506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18673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Discovery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34" y="1600200"/>
            <a:ext cx="7893731" cy="4876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70" y="1600200"/>
            <a:ext cx="7703059" cy="4876800"/>
          </a:xfrm>
        </p:spPr>
      </p:pic>
    </p:spTree>
    <p:extLst>
      <p:ext uri="{BB962C8B-B14F-4D97-AF65-F5344CB8AC3E}">
        <p14:creationId xmlns:p14="http://schemas.microsoft.com/office/powerpoint/2010/main" val="21588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9314"/>
            <a:ext cx="8229600" cy="3218571"/>
          </a:xfrm>
        </p:spPr>
      </p:pic>
    </p:spTree>
    <p:extLst>
      <p:ext uri="{BB962C8B-B14F-4D97-AF65-F5344CB8AC3E}">
        <p14:creationId xmlns:p14="http://schemas.microsoft.com/office/powerpoint/2010/main" val="8806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04" y="1600200"/>
            <a:ext cx="6818791" cy="4876800"/>
          </a:xfrm>
        </p:spPr>
      </p:pic>
    </p:spTree>
    <p:extLst>
      <p:ext uri="{BB962C8B-B14F-4D97-AF65-F5344CB8AC3E}">
        <p14:creationId xmlns:p14="http://schemas.microsoft.com/office/powerpoint/2010/main" val="31461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 for Tracer Bullet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 automation</a:t>
            </a:r>
          </a:p>
          <a:p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econciliation of our data on conversion</a:t>
            </a:r>
          </a:p>
          <a:p>
            <a:endParaRPr lang="en-US" dirty="0"/>
          </a:p>
          <a:p>
            <a:r>
              <a:rPr lang="en-US" dirty="0" smtClean="0"/>
              <a:t>Updating and versioning</a:t>
            </a:r>
          </a:p>
          <a:p>
            <a:endParaRPr lang="en-US" dirty="0"/>
          </a:p>
          <a:p>
            <a:r>
              <a:rPr lang="en-US" dirty="0" smtClean="0"/>
              <a:t>Sharing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Linked Data for Production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743200"/>
            <a:ext cx="7162800" cy="3015915"/>
          </a:xfrm>
        </p:spPr>
      </p:pic>
      <p:sp>
        <p:nvSpPr>
          <p:cNvPr id="7" name="TextBox 6"/>
          <p:cNvSpPr txBox="1"/>
          <p:nvPr/>
        </p:nvSpPr>
        <p:spPr>
          <a:xfrm>
            <a:off x="1676400" y="647700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https://upload.wikimedia.org/wikipedia/commons/e/ee/Chain_link_icon.png</a:t>
            </a:r>
          </a:p>
        </p:txBody>
      </p:sp>
    </p:spTree>
    <p:extLst>
      <p:ext uri="{BB962C8B-B14F-4D97-AF65-F5344CB8AC3E}">
        <p14:creationId xmlns:p14="http://schemas.microsoft.com/office/powerpoint/2010/main" val="25564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Stanford – Tracer Bullets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91616"/>
            <a:ext cx="8517466" cy="383286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41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18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Tracer Bullet 1 Initial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bibliographic records from Casalini</a:t>
            </a:r>
          </a:p>
          <a:p>
            <a:r>
              <a:rPr lang="en-US" dirty="0" err="1" smtClean="0"/>
              <a:t>Autopay</a:t>
            </a:r>
            <a:r>
              <a:rPr lang="en-US" dirty="0" smtClean="0"/>
              <a:t> the Vendor via EDI</a:t>
            </a:r>
          </a:p>
          <a:p>
            <a:r>
              <a:rPr lang="en-US" dirty="0" smtClean="0"/>
              <a:t>Transform MARC to BIBFRAME 2.0</a:t>
            </a:r>
          </a:p>
          <a:p>
            <a:r>
              <a:rPr lang="en-US" dirty="0" smtClean="0"/>
              <a:t>Enrich the RDF with supplementary data</a:t>
            </a:r>
          </a:p>
          <a:p>
            <a:r>
              <a:rPr lang="en-US" dirty="0" smtClean="0"/>
              <a:t>Discover the resource</a:t>
            </a:r>
          </a:p>
          <a:p>
            <a:r>
              <a:rPr lang="en-US" dirty="0" smtClean="0"/>
              <a:t>Circulate the resource</a:t>
            </a:r>
          </a:p>
          <a:p>
            <a:r>
              <a:rPr lang="en-US" dirty="0" smtClean="0"/>
              <a:t>Derive reports</a:t>
            </a:r>
          </a:p>
          <a:p>
            <a:r>
              <a:rPr lang="en-US" dirty="0" smtClean="0"/>
              <a:t>Publish the data to the Web</a:t>
            </a:r>
          </a:p>
          <a:p>
            <a:r>
              <a:rPr lang="en-US" dirty="0" smtClean="0"/>
              <a:t>Update the data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2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Revised Workflow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041263" cy="107432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041263" cy="107432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00" y="3649888"/>
            <a:ext cx="6982799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7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041263" cy="107432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038600"/>
            <a:ext cx="7049484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041263" cy="107432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47" y="3702535"/>
            <a:ext cx="6754168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400"/>
            <a:ext cx="9041263" cy="107432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Philip Schreur/Stanford University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179" y="4038600"/>
            <a:ext cx="6658904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5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7768</TotalTime>
  <Words>154</Words>
  <Application>Microsoft Office PowerPoint</Application>
  <PresentationFormat>On-screen Show (4:3)</PresentationFormat>
  <Paragraphs>54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</vt:lpstr>
      <vt:lpstr>Clarity</vt:lpstr>
      <vt:lpstr>LD4P Tracer Bullet1:  an RDF-based copy-cataloging pipeline</vt:lpstr>
      <vt:lpstr>Linked Data for Production</vt:lpstr>
      <vt:lpstr>Stanford – Tracer Bullets</vt:lpstr>
      <vt:lpstr>Tracer Bullet 1 Initial Workflow</vt:lpstr>
      <vt:lpstr>Revised Workflow</vt:lpstr>
      <vt:lpstr>Workflow</vt:lpstr>
      <vt:lpstr>Workflow</vt:lpstr>
      <vt:lpstr>Workflow</vt:lpstr>
      <vt:lpstr>Workflow</vt:lpstr>
      <vt:lpstr>Discovery</vt:lpstr>
      <vt:lpstr>Discovery</vt:lpstr>
      <vt:lpstr>Discovery</vt:lpstr>
      <vt:lpstr>Discovery</vt:lpstr>
      <vt:lpstr>Next Steps for Tracer Bullet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PES</dc:creator>
  <cp:lastModifiedBy>Philip E. Schreur</cp:lastModifiedBy>
  <cp:revision>141</cp:revision>
  <dcterms:created xsi:type="dcterms:W3CDTF">2012-03-19T20:08:26Z</dcterms:created>
  <dcterms:modified xsi:type="dcterms:W3CDTF">2017-06-24T01:46:44Z</dcterms:modified>
</cp:coreProperties>
</file>